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3" r:id="rId3"/>
    <p:sldId id="258" r:id="rId4"/>
    <p:sldId id="257" r:id="rId5"/>
    <p:sldId id="269" r:id="rId6"/>
    <p:sldId id="268" r:id="rId7"/>
    <p:sldId id="256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altLang="ru-RU" sz="2700" dirty="0" smtClean="0">
                <a:solidFill>
                  <a:srgbClr val="060A07"/>
                </a:solidFill>
              </a:rPr>
              <a:t>Сфотографировать  </a:t>
            </a:r>
            <a:r>
              <a:rPr lang="ru-RU" altLang="ru-RU" sz="2700" dirty="0">
                <a:solidFill>
                  <a:srgbClr val="060A07"/>
                </a:solidFill>
              </a:rPr>
              <a:t>выполненные задания и отправить  на  </a:t>
            </a:r>
            <a:r>
              <a:rPr lang="en-US" altLang="ru-RU" sz="2700" u="sng" dirty="0" err="1">
                <a:solidFill>
                  <a:srgbClr val="060A07"/>
                </a:solidFill>
                <a:hlinkClick r:id="rId2"/>
              </a:rPr>
              <a:t>vildanova</a:t>
            </a:r>
            <a:r>
              <a:rPr lang="ru-RU" altLang="ru-RU" sz="2700" u="sng" dirty="0">
                <a:solidFill>
                  <a:srgbClr val="060A07"/>
                </a:solidFill>
                <a:hlinkClick r:id="rId2"/>
              </a:rPr>
              <a:t>.</a:t>
            </a:r>
            <a:r>
              <a:rPr lang="en-US" altLang="ru-RU" sz="2700" u="sng" dirty="0" err="1">
                <a:solidFill>
                  <a:srgbClr val="060A07"/>
                </a:solidFill>
                <a:hlinkClick r:id="rId2"/>
              </a:rPr>
              <a:t>i</a:t>
            </a:r>
            <a:r>
              <a:rPr lang="ru-RU" altLang="ru-RU" sz="2700" u="sng" dirty="0">
                <a:solidFill>
                  <a:srgbClr val="060A07"/>
                </a:solidFill>
                <a:hlinkClick r:id="rId2"/>
              </a:rPr>
              <a:t>@</a:t>
            </a:r>
            <a:r>
              <a:rPr lang="en-US" altLang="ru-RU" sz="2700" u="sng" dirty="0" err="1">
                <a:solidFill>
                  <a:srgbClr val="060A07"/>
                </a:solidFill>
                <a:hlinkClick r:id="rId2"/>
              </a:rPr>
              <a:t>bk</a:t>
            </a:r>
            <a:r>
              <a:rPr lang="ru-RU" altLang="ru-RU" sz="2700" u="sng" dirty="0">
                <a:solidFill>
                  <a:srgbClr val="060A07"/>
                </a:solidFill>
                <a:hlinkClick r:id="rId2"/>
              </a:rPr>
              <a:t>.</a:t>
            </a:r>
            <a:r>
              <a:rPr lang="en-US" altLang="ru-RU" sz="2700" u="sng" dirty="0" err="1">
                <a:solidFill>
                  <a:srgbClr val="060A07"/>
                </a:solidFill>
                <a:hlinkClick r:id="rId2"/>
              </a:rPr>
              <a:t>ru</a:t>
            </a:r>
            <a:r>
              <a:rPr lang="ru-RU" altLang="ru-RU" sz="2700" dirty="0">
                <a:solidFill>
                  <a:srgbClr val="060A07"/>
                </a:solidFill>
              </a:rPr>
              <a:t/>
            </a:r>
            <a:br>
              <a:rPr lang="ru-RU" altLang="ru-RU" sz="2700" dirty="0">
                <a:solidFill>
                  <a:srgbClr val="060A07"/>
                </a:solidFill>
              </a:rPr>
            </a:br>
            <a:r>
              <a:rPr lang="ru-RU" altLang="ru-RU" sz="2700" dirty="0">
                <a:solidFill>
                  <a:srgbClr val="060A07"/>
                </a:solidFill>
              </a:rPr>
              <a:t>Срок:   </a:t>
            </a:r>
            <a:r>
              <a:rPr lang="ru-RU" altLang="ru-RU" sz="2700" dirty="0" smtClean="0">
                <a:solidFill>
                  <a:srgbClr val="060A07"/>
                </a:solidFill>
              </a:rPr>
              <a:t>22.05.20  </a:t>
            </a:r>
            <a:r>
              <a:rPr lang="ru-RU" altLang="ru-RU" sz="2700" dirty="0">
                <a:solidFill>
                  <a:srgbClr val="060A07"/>
                </a:solidFill>
              </a:rPr>
              <a:t>до </a:t>
            </a:r>
            <a:r>
              <a:rPr lang="ru-RU" altLang="ru-RU" sz="2700" u="sng" dirty="0">
                <a:solidFill>
                  <a:srgbClr val="060A07"/>
                </a:solidFill>
              </a:rPr>
              <a:t>16.00</a:t>
            </a:r>
            <a:br>
              <a:rPr lang="ru-RU" altLang="ru-RU" sz="2700" u="sng" dirty="0">
                <a:solidFill>
                  <a:srgbClr val="060A07"/>
                </a:solidFill>
              </a:rPr>
            </a:br>
            <a:r>
              <a:rPr lang="ru-RU" altLang="ru-RU" sz="2700" u="sng" dirty="0">
                <a:solidFill>
                  <a:srgbClr val="060A07"/>
                </a:solidFill>
              </a:rPr>
              <a:t/>
            </a:r>
            <a:br>
              <a:rPr lang="ru-RU" altLang="ru-RU" sz="2700" u="sng" dirty="0">
                <a:solidFill>
                  <a:srgbClr val="060A07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/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16928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ПОВТОРЕНИЕ МАТЕРИАЛА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Выполните все задания  </a:t>
            </a:r>
            <a:r>
              <a:rPr lang="ru-RU" smtClean="0"/>
              <a:t>из  слайдов.</a:t>
            </a:r>
            <a:r>
              <a:rPr lang="ru-RU" smtClean="0"/>
              <a:t>            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0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Координатная плоскость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1916832"/>
            <a:ext cx="5328592" cy="373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4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№1.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Отметьте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на координатной плоскости точки М(2; 8); N(-3; -2); Р(-2; 3) и Q(4; -3). </a:t>
            </a:r>
            <a:endParaRPr lang="ru-RU" dirty="0" smtClean="0">
              <a:solidFill>
                <a:srgbClr val="000000"/>
              </a:solidFill>
              <a:latin typeface="Verdana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Проведите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прямые MN и PQ. Найдите координаты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точки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пересечения: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   а)прямых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 MN и PQ;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   б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прямой MN с осью абсцисс;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   в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прямой PQ с осью ординат.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8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№2. Найдите НОД и НОК чисел: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а</a:t>
            </a:r>
            <a:r>
              <a:rPr lang="ru-RU" sz="4400" dirty="0" smtClean="0"/>
              <a:t>)    </a:t>
            </a:r>
            <a:r>
              <a:rPr lang="ru-RU" sz="4400" b="1" dirty="0" smtClean="0"/>
              <a:t>72  и 96  ; </a:t>
            </a:r>
          </a:p>
          <a:p>
            <a:pPr marL="0" indent="0">
              <a:buNone/>
            </a:pPr>
            <a:endParaRPr lang="ru-RU" sz="4400" b="1" dirty="0"/>
          </a:p>
          <a:p>
            <a:pPr marL="0" indent="0">
              <a:buNone/>
            </a:pPr>
            <a:r>
              <a:rPr lang="ru-RU" sz="4400" b="1" dirty="0"/>
              <a:t>б</a:t>
            </a:r>
            <a:r>
              <a:rPr lang="ru-RU" sz="4400" b="1" dirty="0" smtClean="0"/>
              <a:t>)    44,  28 и 132.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07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         Пропорция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71600" y="1772816"/>
            <a:ext cx="6829425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3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43608" y="836712"/>
            <a:ext cx="67691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2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№3.  Найдите   х   из пропорции:</a:t>
            </a:r>
            <a:endParaRPr lang="ru-RU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23528" y="1772816"/>
                <a:ext cx="8352928" cy="4104456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ru-RU" sz="4800" dirty="0" smtClean="0">
                    <a:solidFill>
                      <a:schemeClr val="tx1"/>
                    </a:solidFill>
                  </a:rPr>
                  <a:t>       а</a:t>
                </a:r>
                <a:r>
                  <a:rPr lang="ru-RU" sz="6000" dirty="0" smtClean="0">
                    <a:solidFill>
                      <a:schemeClr val="tx1"/>
                    </a:solidFill>
                  </a:rPr>
                  <a:t>)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27</m:t>
                        </m:r>
                      </m:num>
                      <m:den>
                        <m:r>
                          <a:rPr lang="ru-RU" sz="6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63</m:t>
                        </m:r>
                      </m:den>
                    </m:f>
                  </m:oMath>
                </a14:m>
                <a:r>
                  <a:rPr lang="ru-RU" sz="60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ru-RU" sz="60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6000" dirty="0" smtClean="0">
                    <a:solidFill>
                      <a:schemeClr val="tx1"/>
                    </a:solidFill>
                  </a:rPr>
                  <a:t> ;</a:t>
                </a:r>
              </a:p>
              <a:p>
                <a:endParaRPr lang="ru-RU" sz="4800" dirty="0">
                  <a:solidFill>
                    <a:schemeClr val="tx1"/>
                  </a:solidFill>
                </a:endParaRPr>
              </a:p>
              <a:p>
                <a:r>
                  <a:rPr lang="ru-RU" sz="4800" dirty="0" smtClean="0">
                    <a:solidFill>
                      <a:schemeClr val="tx1"/>
                    </a:solidFill>
                  </a:rPr>
                  <a:t>б) </a:t>
                </a:r>
                <a:r>
                  <a:rPr lang="ru-RU" sz="4800" dirty="0">
                    <a:solidFill>
                      <a:srgbClr val="000000"/>
                    </a:solidFill>
                    <a:latin typeface="Verdana"/>
                  </a:rPr>
                  <a:t>16 : </a:t>
                </a:r>
                <a:r>
                  <a:rPr lang="ru-RU" sz="4800" dirty="0" smtClean="0">
                    <a:solidFill>
                      <a:srgbClr val="000000"/>
                    </a:solidFill>
                    <a:latin typeface="Verdana"/>
                  </a:rPr>
                  <a:t>(5-х) </a:t>
                </a:r>
                <a:r>
                  <a:rPr lang="ru-RU" sz="4800" dirty="0">
                    <a:solidFill>
                      <a:srgbClr val="000000"/>
                    </a:solidFill>
                    <a:latin typeface="Verdana"/>
                  </a:rPr>
                  <a:t>= 4 : 5 </a:t>
                </a:r>
                <a:endParaRPr lang="ru-RU" sz="4800" dirty="0" smtClean="0">
                  <a:solidFill>
                    <a:schemeClr val="tx1"/>
                  </a:solidFill>
                </a:endParaRPr>
              </a:p>
              <a:p>
                <a:endParaRPr lang="ru-RU" sz="4800" dirty="0">
                  <a:solidFill>
                    <a:schemeClr val="tx1"/>
                  </a:solidFill>
                </a:endParaRPr>
              </a:p>
              <a:p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23528" y="1772816"/>
                <a:ext cx="8352928" cy="4104456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39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Verdana"/>
                <a:ea typeface="+mn-ea"/>
                <a:cs typeface="+mn-cs"/>
              </a:rPr>
              <a:t>Самостоятельная работа . </a:t>
            </a:r>
            <a:endParaRPr lang="ru-RU" sz="3200" b="1" dirty="0">
              <a:solidFill>
                <a:srgbClr val="C00000"/>
              </a:solidFill>
              <a:latin typeface="Verdana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467544" y="1412776"/>
                <a:ext cx="8496944" cy="46413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600" dirty="0" smtClean="0">
                    <a:solidFill>
                      <a:srgbClr val="000000"/>
                    </a:solidFill>
                    <a:latin typeface="Verdana"/>
                  </a:rPr>
                  <a:t>а)   225 </a:t>
                </a:r>
                <a:r>
                  <a:rPr lang="ru-RU" sz="3600" dirty="0">
                    <a:solidFill>
                      <a:srgbClr val="000000"/>
                    </a:solidFill>
                    <a:latin typeface="Verdana"/>
                  </a:rPr>
                  <a:t>+ (- 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Verdana"/>
                  </a:rPr>
                  <a:t>346) </a:t>
                </a:r>
                <a:r>
                  <a:rPr lang="ru-RU" sz="3600" dirty="0">
                    <a:solidFill>
                      <a:srgbClr val="000000"/>
                    </a:solidFill>
                    <a:latin typeface="Verdana"/>
                  </a:rPr>
                  <a:t>+ 340 – 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Verdana"/>
                  </a:rPr>
                  <a:t>632</a:t>
                </a:r>
              </a:p>
              <a:p>
                <a:pPr marL="0" indent="0">
                  <a:buNone/>
                </a:pPr>
                <a:endParaRPr lang="ru-RU" sz="3600" dirty="0" smtClean="0">
                  <a:solidFill>
                    <a:srgbClr val="000000"/>
                  </a:solidFill>
                  <a:latin typeface="Verdana"/>
                </a:endParaRPr>
              </a:p>
              <a:p>
                <a:pPr marL="0" indent="0">
                  <a:buNone/>
                </a:pPr>
                <a:r>
                  <a:rPr lang="ru-RU" sz="3600" dirty="0">
                    <a:solidFill>
                      <a:srgbClr val="000000"/>
                    </a:solidFill>
                    <a:latin typeface="Verdana"/>
                  </a:rPr>
                  <a:t>б</a:t>
                </a:r>
                <a:r>
                  <a:rPr lang="ru-RU" sz="4400" dirty="0" smtClean="0">
                    <a:solidFill>
                      <a:srgbClr val="000000"/>
                    </a:solidFill>
                    <a:latin typeface="Verdana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28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33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0000"/>
                    </a:solidFill>
                    <a:latin typeface="Verdana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45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98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0000"/>
                    </a:solidFill>
                    <a:latin typeface="Verdana"/>
                  </a:rPr>
                  <a:t> :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ru-RU" sz="4400" dirty="0" smtClean="0">
                  <a:solidFill>
                    <a:srgbClr val="000000"/>
                  </a:solidFill>
                  <a:latin typeface="Verdana"/>
                </a:endParaRPr>
              </a:p>
              <a:p>
                <a:pPr marL="0" indent="0">
                  <a:buNone/>
                </a:pPr>
                <a:endParaRPr lang="ru-RU" sz="4400" dirty="0">
                  <a:solidFill>
                    <a:srgbClr val="000000"/>
                  </a:solidFill>
                  <a:latin typeface="Verdana"/>
                </a:endParaRPr>
              </a:p>
              <a:p>
                <a:pPr marL="0" indent="0">
                  <a:buNone/>
                </a:pPr>
                <a:r>
                  <a:rPr lang="ru-RU" sz="4400" dirty="0">
                    <a:solidFill>
                      <a:srgbClr val="000000"/>
                    </a:solidFill>
                    <a:latin typeface="Verdana"/>
                  </a:rPr>
                  <a:t>в</a:t>
                </a:r>
                <a:r>
                  <a:rPr lang="ru-RU" sz="4400" dirty="0" smtClean="0">
                    <a:solidFill>
                      <a:srgbClr val="000000"/>
                    </a:solidFill>
                    <a:latin typeface="Verdana"/>
                  </a:rPr>
                  <a:t>) 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18</m:t>
                        </m:r>
                      </m:den>
                    </m:f>
                  </m:oMath>
                </a14:m>
                <a:r>
                  <a:rPr lang="ru-RU" sz="44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4400" b="0" i="1" smtClean="0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4400" dirty="0" smtClean="0"/>
                  <a:t>) ∙2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ru-RU" sz="4400" b="0" i="1" smtClean="0">
                            <a:latin typeface="Cambria Math"/>
                          </a:rPr>
                          <m:t>31 </m:t>
                        </m:r>
                      </m:den>
                    </m:f>
                  </m:oMath>
                </a14:m>
                <a:r>
                  <a:rPr lang="ru-RU" sz="4400" dirty="0" smtClean="0"/>
                  <a:t> 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ru-RU" sz="4400" b="0" i="1" smtClean="0">
                            <a:latin typeface="Cambria Math"/>
                          </a:rPr>
                          <m:t>51</m:t>
                        </m:r>
                      </m:den>
                    </m:f>
                  </m:oMath>
                </a14:m>
                <a:r>
                  <a:rPr lang="ru-RU" sz="4400" dirty="0" smtClean="0"/>
                  <a:t> :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4400" b="0" i="1" smtClean="0">
                            <a:latin typeface="Cambria Math"/>
                          </a:rPr>
                          <m:t>17</m:t>
                        </m:r>
                      </m:den>
                    </m:f>
                    <m:r>
                      <a:rPr lang="ru-RU" sz="440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4400" dirty="0" smtClean="0"/>
                  <a:t>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ru-RU" sz="4400" b="0" i="1" smtClean="0">
                            <a:latin typeface="Cambria Math"/>
                          </a:rPr>
                          <m:t>51</m:t>
                        </m:r>
                      </m:den>
                    </m:f>
                  </m:oMath>
                </a14:m>
                <a:r>
                  <a:rPr lang="ru-RU" sz="3600" dirty="0" smtClean="0"/>
                  <a:t> )</a:t>
                </a:r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67544" y="1412776"/>
                <a:ext cx="8496944" cy="4641379"/>
              </a:xfrm>
              <a:blipFill rotWithShape="1">
                <a:blip r:embed="rId2"/>
                <a:stretch>
                  <a:fillRect l="-2941" t="-1971" r="-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44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158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Сфотографировать  выполненные задания и отправить  на  vildanova.i@bk.ru Срок:   22.05.20  до 16.00       </vt:lpstr>
      <vt:lpstr>Координатная плоскость</vt:lpstr>
      <vt:lpstr>№1. </vt:lpstr>
      <vt:lpstr>№2. Найдите НОД и НОК чисел:</vt:lpstr>
      <vt:lpstr>         Пропорция</vt:lpstr>
      <vt:lpstr>Презентация PowerPoint</vt:lpstr>
      <vt:lpstr>№3.  Найдите   х   из пропорции:</vt:lpstr>
      <vt:lpstr>Самостоятельная работа 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1.Найдите значение выражения:</dc:title>
  <dc:creator>ПК</dc:creator>
  <cp:lastModifiedBy>Пользователь Windows</cp:lastModifiedBy>
  <cp:revision>32</cp:revision>
  <dcterms:created xsi:type="dcterms:W3CDTF">2018-05-14T18:27:23Z</dcterms:created>
  <dcterms:modified xsi:type="dcterms:W3CDTF">2020-05-21T21:45:24Z</dcterms:modified>
</cp:coreProperties>
</file>